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2" r:id="rId5"/>
    <p:sldId id="276" r:id="rId6"/>
    <p:sldId id="281" r:id="rId7"/>
    <p:sldId id="277" r:id="rId8"/>
    <p:sldId id="278" r:id="rId9"/>
    <p:sldId id="279" r:id="rId10"/>
    <p:sldId id="280" r:id="rId11"/>
    <p:sldId id="282" r:id="rId12"/>
    <p:sldId id="283" r:id="rId13"/>
    <p:sldId id="284" r:id="rId14"/>
    <p:sldId id="285" r:id="rId15"/>
    <p:sldId id="286" r:id="rId16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172DCE-3B3D-4772-AD01-EA475F13D65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2020/6/19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0046EB-B234-4024-A54D-34B693152EDE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77E48D1-FA17-4B0C-9EED-C23B2F50007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4823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7803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3218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593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2957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646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5156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3904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2224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557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按一下以編輯母片副標題樣式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AACF53-7ABF-4CDA-BCA6-52531E651FBD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B9281-4D3C-4CBA-BDEE-9DC10125F4FF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20EC-7747-4907-A1E5-F48F466A18CF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A13E2D0-ABAF-4BA6-821E-8C3BBCF877C9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1F6201-AD40-4523-9DB3-4CE74B685481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92B636-1A64-4936-8963-33C47F4266F7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B8293-993A-4584-A1AF-0015FD260D2C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9928B6-53F2-412A-8A8A-8190E85EF2FB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37014B-2EE0-41CC-8AF4-C53BD7E2CC21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E40A3F-684E-46DC-84A2-987E3F6EB7D8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7C7737-20FB-404D-9EE2-E2B1F6658C96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5BED58-0D3B-4709-9523-3F2154170923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3381C1-551B-4B55-8EA9-84CFFA352BB4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7CB0C-491C-46B1-930F-1936DC1A166D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3B314-A1DE-4C91-86C1-43894DAA039E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92ACF4-8194-4CCD-835A-25054B00C8A1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908F23-6140-4595-A079-BC74086217B9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1ECC51A-DE18-498D-B240-EBDCB5A437D2}" type="datetime1">
              <a:rPr lang="zh-TW" altLang="en-US" noProof="0" smtClean="0"/>
              <a:t>2020/6/19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0" y="34019"/>
            <a:ext cx="12191980" cy="685597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1770" y="340967"/>
            <a:ext cx="9001462" cy="2387600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solidFill>
                  <a:srgbClr val="FFFFFF"/>
                </a:solidFill>
              </a:rPr>
              <a:t>畢業</a:t>
            </a:r>
            <a:r>
              <a:rPr lang="zh-TW" altLang="en-US" dirty="0" smtClean="0">
                <a:solidFill>
                  <a:srgbClr val="FFFFFF"/>
                </a:solidFill>
              </a:rPr>
              <a:t>專題</a:t>
            </a:r>
            <a:r>
              <a:rPr lang="en-US" altLang="zh-TW" dirty="0">
                <a:solidFill>
                  <a:srgbClr val="FFFFFF"/>
                </a:solidFill>
              </a:rPr>
              <a:t/>
            </a:r>
            <a:br>
              <a:rPr lang="en-US" altLang="zh-TW" dirty="0">
                <a:solidFill>
                  <a:srgbClr val="FFFFFF"/>
                </a:solidFill>
              </a:rPr>
            </a:br>
            <a:endParaRPr lang="en-US" altLang="zh-TW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1770" y="4933733"/>
            <a:ext cx="9001462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rtl="0"/>
            <a:r>
              <a:rPr lang="zh-TW" altLang="en-US" b="1" dirty="0" smtClean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賴曜谷</a:t>
            </a:r>
            <a:endParaRPr lang="zh-TW" altLang="en-US" b="1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 txBox="1">
            <a:spLocks/>
          </p:cNvSpPr>
          <p:nvPr/>
        </p:nvSpPr>
        <p:spPr>
          <a:xfrm>
            <a:off x="4371719" y="3793574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algn="l" eaLnBrk="0" fontAlgn="ctr" hangingPunct="0">
              <a:lnSpc>
                <a:spcPct val="100000"/>
              </a:lnSpc>
              <a:spcAft>
                <a:spcPct val="0"/>
              </a:spcAft>
            </a:pPr>
            <a:endParaRPr lang="zh-TW" altLang="zh-TW" sz="3200" b="0" cap="none" dirty="0">
              <a:solidFill>
                <a:srgbClr val="385898"/>
              </a:solidFill>
              <a:effectLst/>
              <a:latin typeface="Arial" panose="020B0604020202020204" pitchFamily="34" charset="0"/>
              <a:ea typeface="inherit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 txBox="1">
            <a:spLocks/>
          </p:cNvSpPr>
          <p:nvPr/>
        </p:nvSpPr>
        <p:spPr>
          <a:xfrm>
            <a:off x="3026752" y="2960815"/>
            <a:ext cx="6271497" cy="1663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sz="3200" dirty="0" smtClean="0">
                <a:solidFill>
                  <a:srgbClr val="FFFFFF"/>
                </a:solidFill>
              </a:rPr>
              <a:t>凡妮莎南歐花園餐廳</a:t>
            </a:r>
            <a:br>
              <a:rPr lang="zh-TW" altLang="en-US" sz="3200" dirty="0" smtClean="0">
                <a:solidFill>
                  <a:srgbClr val="FFFFFF"/>
                </a:solidFill>
              </a:rPr>
            </a:br>
            <a:r>
              <a:rPr lang="en-US" altLang="zh-TW" sz="3200" dirty="0" err="1" smtClean="0">
                <a:solidFill>
                  <a:srgbClr val="FFFFFF"/>
                </a:solidFill>
              </a:rPr>
              <a:t>vanessa</a:t>
            </a:r>
            <a:r>
              <a:rPr lang="zh-TW" altLang="en-US" sz="3200" dirty="0">
                <a:solidFill>
                  <a:srgbClr val="FFFFFF"/>
                </a:solidFill>
              </a:rPr>
              <a:t> </a:t>
            </a:r>
            <a:r>
              <a:rPr lang="en-US" altLang="zh-TW" sz="3200" dirty="0" smtClean="0">
                <a:solidFill>
                  <a:srgbClr val="FFFFFF"/>
                </a:solidFill>
              </a:rPr>
              <a:t>cafe</a:t>
            </a:r>
            <a:br>
              <a:rPr lang="en-US" altLang="zh-TW" sz="3200" dirty="0" smtClean="0">
                <a:solidFill>
                  <a:srgbClr val="FFFFFF"/>
                </a:solidFill>
              </a:rPr>
            </a:br>
            <a:endParaRPr lang="en-US" altLang="zh-TW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580" y="293275"/>
            <a:ext cx="8632195" cy="845127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會員專區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dirty="0"/>
              <a:t>未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登入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r>
              <a:rPr lang="en-US" altLang="zh-TW" dirty="0" smtClean="0"/>
              <a:t>:</a:t>
            </a:r>
            <a:r>
              <a:rPr lang="zh-TW" altLang="en-US" dirty="0" smtClean="0"/>
              <a:t>註冊</a:t>
            </a:r>
            <a:r>
              <a:rPr lang="en-US" altLang="zh-TW" dirty="0" smtClean="0"/>
              <a:t>+</a:t>
            </a:r>
            <a:r>
              <a:rPr lang="zh-TW" altLang="en-US" dirty="0" smtClean="0"/>
              <a:t>登入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88" y="1138402"/>
            <a:ext cx="7531683" cy="5395834"/>
          </a:xfrm>
        </p:spPr>
      </p:pic>
    </p:spTree>
    <p:extLst>
      <p:ext uri="{BB962C8B-B14F-4D97-AF65-F5344CB8AC3E}">
        <p14:creationId xmlns:p14="http://schemas.microsoft.com/office/powerpoint/2010/main" val="405179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580" y="293275"/>
            <a:ext cx="8632195" cy="845127"/>
          </a:xfrm>
        </p:spPr>
        <p:txBody>
          <a:bodyPr rtlCol="0">
            <a:normAutofit fontScale="90000"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會員專區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已登入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):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訂餐服務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已訂餐訊息，人才應徵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173" y="1138402"/>
            <a:ext cx="7285008" cy="5170875"/>
          </a:xfrm>
        </p:spPr>
      </p:pic>
    </p:spTree>
    <p:extLst>
      <p:ext uri="{BB962C8B-B14F-4D97-AF65-F5344CB8AC3E}">
        <p14:creationId xmlns:p14="http://schemas.microsoft.com/office/powerpoint/2010/main" val="173475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580" y="293275"/>
            <a:ext cx="8632195" cy="845127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謝謝觀賞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1" y="1359684"/>
            <a:ext cx="6493216" cy="4680898"/>
          </a:xfrm>
        </p:spPr>
      </p:pic>
    </p:spTree>
    <p:extLst>
      <p:ext uri="{BB962C8B-B14F-4D97-AF65-F5344CB8AC3E}">
        <p14:creationId xmlns:p14="http://schemas.microsoft.com/office/powerpoint/2010/main" val="103184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設計方向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TW" altLang="en-US" dirty="0" smtClean="0"/>
              <a:t>以現代手機的普遍性，優先設計適用於手機的</a:t>
            </a:r>
            <a:r>
              <a:rPr lang="en-US" altLang="zh-TW" dirty="0" smtClean="0"/>
              <a:t>UX</a:t>
            </a:r>
          </a:p>
          <a:p>
            <a:r>
              <a:rPr lang="zh-TW" altLang="en-US" dirty="0" smtClean="0"/>
              <a:t>需要填寫表單或需要閱讀資訊的頁面盡量避免過多動畫</a:t>
            </a:r>
            <a:endParaRPr lang="en-US" altLang="zh-TW" dirty="0" smtClean="0"/>
          </a:p>
          <a:p>
            <a:r>
              <a:rPr lang="zh-TW" altLang="en-US" dirty="0" smtClean="0"/>
              <a:t>盡量維持店家經營理念和風格，維持一貫性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89" y="210115"/>
            <a:ext cx="10353761" cy="1326321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流程圖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89" y="1127205"/>
            <a:ext cx="10155517" cy="54537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56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580" y="293275"/>
            <a:ext cx="8632195" cy="845127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展示頁</a:t>
            </a:r>
            <a:r>
              <a:rPr lang="en-US" altLang="zh-TW" dirty="0"/>
              <a:t>: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以全版呈現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77" y="1280018"/>
            <a:ext cx="7315200" cy="50609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59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580" y="293275"/>
            <a:ext cx="8632195" cy="845127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主選單</a:t>
            </a:r>
            <a:r>
              <a:rPr lang="en-US" altLang="zh-TW" dirty="0"/>
              <a:t>: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由左上角的漢堡擴展到全螢幕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1294187"/>
            <a:ext cx="5549629" cy="4937588"/>
          </a:xfrm>
        </p:spPr>
      </p:pic>
    </p:spTree>
    <p:extLst>
      <p:ext uri="{BB962C8B-B14F-4D97-AF65-F5344CB8AC3E}">
        <p14:creationId xmlns:p14="http://schemas.microsoft.com/office/powerpoint/2010/main" val="148623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580" y="293275"/>
            <a:ext cx="8632195" cy="845127"/>
          </a:xfrm>
        </p:spPr>
        <p:txBody>
          <a:bodyPr rtlCol="0">
            <a:normAutofit/>
          </a:bodyPr>
          <a:lstStyle/>
          <a:p>
            <a:r>
              <a:rPr lang="zh-TW" altLang="en-US" dirty="0" smtClean="0"/>
              <a:t>菜單</a:t>
            </a:r>
            <a:r>
              <a:rPr lang="en-US" altLang="zh-TW" dirty="0" smtClean="0"/>
              <a:t>:</a:t>
            </a:r>
            <a:r>
              <a:rPr lang="zh-TW" altLang="en-US" dirty="0" smtClean="0"/>
              <a:t>今日特餐介紹</a:t>
            </a:r>
            <a:r>
              <a:rPr lang="en-US" altLang="zh-TW" dirty="0" smtClean="0"/>
              <a:t>+</a:t>
            </a:r>
            <a:r>
              <a:rPr lang="zh-TW" altLang="en-US" dirty="0" smtClean="0"/>
              <a:t>菜單分類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49" y="1321649"/>
            <a:ext cx="5759255" cy="4793748"/>
          </a:xfrm>
        </p:spPr>
      </p:pic>
    </p:spTree>
    <p:extLst>
      <p:ext uri="{BB962C8B-B14F-4D97-AF65-F5344CB8AC3E}">
        <p14:creationId xmlns:p14="http://schemas.microsoft.com/office/powerpoint/2010/main" val="143014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580" y="293275"/>
            <a:ext cx="8632195" cy="845127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關於我們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餐廳故事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環境介紹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93" y="1429647"/>
            <a:ext cx="6496212" cy="4560916"/>
          </a:xfrm>
        </p:spPr>
      </p:pic>
    </p:spTree>
    <p:extLst>
      <p:ext uri="{BB962C8B-B14F-4D97-AF65-F5344CB8AC3E}">
        <p14:creationId xmlns:p14="http://schemas.microsoft.com/office/powerpoint/2010/main" val="1244096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580" y="293275"/>
            <a:ext cx="8632195" cy="845127"/>
          </a:xfrm>
        </p:spPr>
        <p:txBody>
          <a:bodyPr rtlCol="0">
            <a:normAutofit fontScale="90000"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最新活動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活動日曆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最近活動介紹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近期活動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65" y="1138402"/>
            <a:ext cx="6686224" cy="5114996"/>
          </a:xfrm>
        </p:spPr>
      </p:pic>
    </p:spTree>
    <p:extLst>
      <p:ext uri="{BB962C8B-B14F-4D97-AF65-F5344CB8AC3E}">
        <p14:creationId xmlns:p14="http://schemas.microsoft.com/office/powerpoint/2010/main" val="367574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580" y="293275"/>
            <a:ext cx="8632195" cy="845127"/>
          </a:xfrm>
        </p:spPr>
        <p:txBody>
          <a:bodyPr rtlCol="0">
            <a:normAutofit fontScale="90000"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餐廳位置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:GOOGLE MAP + 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通勤方式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聯絡方法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72" y="1073033"/>
            <a:ext cx="8325181" cy="5407077"/>
          </a:xfrm>
        </p:spPr>
      </p:pic>
    </p:spTree>
    <p:extLst>
      <p:ext uri="{BB962C8B-B14F-4D97-AF65-F5344CB8AC3E}">
        <p14:creationId xmlns:p14="http://schemas.microsoft.com/office/powerpoint/2010/main" val="2790264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大馬士革風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242_TF44600913.potx" id="{DE72D271-6354-4A2B-97B0-6A9C080C3AF1}" vid="{E9912724-FFA1-4B7C-B478-C5B003BA6F7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5A5B28-3D16-4621-8849-6D474A759E29}">
  <ds:schemaRefs>
    <ds:schemaRef ds:uri="http://schemas.microsoft.com/office/2006/documentManagement/types"/>
    <ds:schemaRef ds:uri="16c05727-aa75-4e4a-9b5f-8a80a1165891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大馬士革風設計</Template>
  <TotalTime>0</TotalTime>
  <Words>149</Words>
  <Application>Microsoft Office PowerPoint</Application>
  <PresentationFormat>寬螢幕</PresentationFormat>
  <Paragraphs>29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inherit</vt:lpstr>
      <vt:lpstr>Microsoft JhengHei UI</vt:lpstr>
      <vt:lpstr>Arial</vt:lpstr>
      <vt:lpstr>大馬士革風</vt:lpstr>
      <vt:lpstr>畢業專題 </vt:lpstr>
      <vt:lpstr>設計方向</vt:lpstr>
      <vt:lpstr>流程圖</vt:lpstr>
      <vt:lpstr>展示頁:以全版呈現</vt:lpstr>
      <vt:lpstr>主選單:由左上角的漢堡擴展到全螢幕</vt:lpstr>
      <vt:lpstr>菜單:今日特餐介紹+菜單分類</vt:lpstr>
      <vt:lpstr>關於我們:餐廳故事+環境介紹</vt:lpstr>
      <vt:lpstr>最新活動:活動日曆+最近活動介紹+近期活動</vt:lpstr>
      <vt:lpstr>餐廳位置:GOOGLE MAP + 通勤方式+聯絡方法</vt:lpstr>
      <vt:lpstr>會員專區(未登入):註冊+登入</vt:lpstr>
      <vt:lpstr>會員專區(已登入):訂餐服務+已訂餐訊息，人才應徵</vt:lpstr>
      <vt:lpstr>謝謝觀賞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2020-06-19T07:25:41Z</dcterms:created>
  <dcterms:modified xsi:type="dcterms:W3CDTF">2020-06-19T08:35:41Z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